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B0697-6384-454C-B9E7-D4F0D85BF60D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9BB5-0646-974B-B216-161977D15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59BB5-0646-974B-B216-161977D15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0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4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9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0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6/1/23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4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3A3004-AD3C-354D-945E-2E3018FE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4450D-B21F-42ED-81EE-3CD03EA15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31A8CF41-C945-6F00-4C96-0EE87C89B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60000"/>
          </a:blip>
          <a:srcRect r="1" b="285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6EBD8-91C3-2276-D146-D8072C60A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00882"/>
            <a:ext cx="3149221" cy="2175371"/>
          </a:xfrm>
        </p:spPr>
        <p:txBody>
          <a:bodyPr anchor="b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3D Reconstruction SOTA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8EE27-2AA6-4BDF-FF72-0ECFDCA40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389" y="4262146"/>
            <a:ext cx="3149221" cy="841495"/>
          </a:xfrm>
        </p:spPr>
        <p:txBody>
          <a:bodyPr anchor="t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8827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rgbClr val="FFFFFF">
                <a:alpha val="67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72C2-8DD9-0D85-250F-08445162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02" y="564499"/>
            <a:ext cx="9076329" cy="1064277"/>
          </a:xfrm>
        </p:spPr>
        <p:txBody>
          <a:bodyPr/>
          <a:lstStyle/>
          <a:p>
            <a:r>
              <a:rPr lang="en-US" dirty="0"/>
              <a:t>CascadeMVSNet - 2019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9A334-2CEE-D928-6017-F69D735CA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9" y="1628776"/>
            <a:ext cx="12179721" cy="52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72C2-8DD9-0D85-250F-08445162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82" y="530953"/>
            <a:ext cx="9076329" cy="1064277"/>
          </a:xfrm>
        </p:spPr>
        <p:txBody>
          <a:bodyPr/>
          <a:lstStyle/>
          <a:p>
            <a:r>
              <a:rPr lang="en-US" dirty="0"/>
              <a:t>TransMVSNet - 2021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75AC4-2DA4-C1E8-11FE-1ADFC301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82" y="1595230"/>
            <a:ext cx="10078435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3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72C2-8DD9-0D85-250F-08445162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43" y="530953"/>
            <a:ext cx="9076329" cy="1064277"/>
          </a:xfrm>
        </p:spPr>
        <p:txBody>
          <a:bodyPr>
            <a:normAutofit/>
          </a:bodyPr>
          <a:lstStyle/>
          <a:p>
            <a:r>
              <a:rPr lang="en-US" dirty="0" err="1"/>
              <a:t>MVSFormer</a:t>
            </a:r>
            <a:r>
              <a:rPr lang="en-US" dirty="0"/>
              <a:t> - 2022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79FDD-BDD0-1511-DB15-AD1F4C88A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"/>
          <a:stretch/>
        </p:blipFill>
        <p:spPr>
          <a:xfrm>
            <a:off x="1162843" y="1595230"/>
            <a:ext cx="9866313" cy="52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5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BC83-DF9E-561C-A7B4-B9F5C66A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35" y="959587"/>
            <a:ext cx="9076329" cy="1064277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9E0C7-DD78-D2D4-3AF1-130CCFB1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36" y="2023864"/>
            <a:ext cx="9076328" cy="43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99848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</Words>
  <Application>Microsoft Macintosh PowerPoint</Application>
  <PresentationFormat>Widescreen</PresentationFormat>
  <Paragraphs>6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Goudy Old Style</vt:lpstr>
      <vt:lpstr>MarrakeshVTI</vt:lpstr>
      <vt:lpstr>3D Reconstruction SOTA methods</vt:lpstr>
      <vt:lpstr>CascadeMVSNet - 2019</vt:lpstr>
      <vt:lpstr>TransMVSNet - 2021</vt:lpstr>
      <vt:lpstr>MVSFormer - 2022</vt:lpstr>
      <vt:lpstr>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SOTA methods</dc:title>
  <dc:creator>Agastyaraju, Srimanth</dc:creator>
  <cp:lastModifiedBy>Agastyaraju, Srimanth</cp:lastModifiedBy>
  <cp:revision>8</cp:revision>
  <dcterms:created xsi:type="dcterms:W3CDTF">2023-06-01T19:42:11Z</dcterms:created>
  <dcterms:modified xsi:type="dcterms:W3CDTF">2023-06-01T20:33:16Z</dcterms:modified>
</cp:coreProperties>
</file>